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CFEE5-AA3F-4ACD-9CC1-6E970FB2FC9C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2A28C-8306-474E-8007-C99649307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2A28C-8306-474E-8007-C996493079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9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6B0D1-6463-4DBF-98AC-B5261153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00846-B964-40F0-A76A-D24C927D1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E2C2F-2C79-4E37-B9F1-DA4D7F5D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E3D06-61E9-4033-B305-6519CC63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7E951-6845-437E-A62E-D6519075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4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BC2D4-EB5C-437E-9969-C6EC0D48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7243AE-8A71-429B-B728-225D1A73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5F836F-28F2-4B66-A574-3412F2DC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042BB-F58B-4AAC-B4B8-72FFB5F1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B9C582-382E-4AC7-B1D8-D3B9B212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605C56-FB93-4F5F-89EC-1917D9929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C9AEB6-5026-4E07-865F-2FECA0D30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E2E2D-D02E-4954-946A-0323E1BF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715BE-F19D-40A6-BADD-BD2231D7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00B1B-59CF-4F0A-B363-DB46BAA8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7AAEE-51F5-4510-A59A-4253C051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D3208-CEEF-4847-B3EF-0B5FE30E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6B85E-D97A-4609-AEF6-B5C5434E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5885F-B071-40C7-8D3A-A79A01A9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412F9-96D0-4EA1-97D0-DE2C74C4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3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1EDFE-6FFC-4E12-8D92-5485DEB1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8BC03-FF04-46EE-9454-1AA21DA5E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34489-DAEB-4C06-ACE2-DBA72CEF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1FEE41-B8BA-4254-BBD3-73A01854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0C37E-70B3-4D88-9801-B6CB100A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C4BDA-4308-4DB5-9AB9-4E524575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886F5-DC86-42EE-9997-C8F342F07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DB3D5A-8310-4B9E-ADB7-E3947A30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BD184-2701-443E-8B16-1ADDB351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AA1836-E3AE-4112-AD02-5F03A4AE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9059D-0535-4598-9FDB-20F77846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58DCF-7A18-403C-BFEA-66C9D344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095C73-659C-4837-B4B8-3A5393F4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3B7291-0063-4E6C-A923-2BFB221DE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156C3E-4EC5-4189-A21C-9F1114ACC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C1185A-ABB1-4EFB-9DB2-780936AAD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9E17E3-6202-4101-8BCE-B484E356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D4EEB0-ACC6-4630-9474-0F5A71D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3740D7-0014-4F6E-AE7C-E263ED5E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0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13611-5E08-457B-95CD-EF2AE661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A37BC0-0EF5-4193-83F3-E72FF879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DA6833-7C41-4C20-AE65-10D749CE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9D906-59A0-4168-92F5-1D39B13A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099AEF-3F2D-4FDC-BDB9-97565EAF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90A3B3-7030-42FF-9396-100DD4B0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BEC15D-944A-4037-9779-BE6FC1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0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3E03B-AEF3-4436-B087-9D81FA6E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7A6F0-E116-4D1A-B93C-E5B830EB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2D2870-A2D5-4F38-BA55-015F8A9D0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F43870-7713-468B-89A6-B002A975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4A4AF-45C6-41A5-8842-2F6ED870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CE60D0-11B8-4025-92F1-004991D9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10B14-3006-4E97-83C3-CE79D0EA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B2CFA5-4389-442C-B237-87B041BDA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CC33BD-02B6-41C7-9AE8-D672EAF3B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8EDB74-2314-4556-A8DE-3C2BA4B8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D734A-6EC9-4121-8F1F-02BBB51A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A9629-CAD3-49FF-B71B-1452377B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3C0F7-A589-4566-B4E4-6BE6C57F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9262A-A61D-4495-A3BE-F67FA088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C668E-8048-456B-9940-117FFE5EC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FF50-D809-4708-AC64-D7751C432E78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E68AB-EC67-4F4E-80CC-B6ED630DB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3D78E-27D1-4EA4-B237-5FC7540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0248-5D8D-4D89-90E6-5C356396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DD16E6-4835-4F7B-8C52-E4C30C04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7" y="958041"/>
            <a:ext cx="6394901" cy="57862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3836E6-2629-4D12-8678-BDF096AE32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43910" r="8856" b="10800"/>
          <a:stretch/>
        </p:blipFill>
        <p:spPr>
          <a:xfrm>
            <a:off x="7553596" y="3680298"/>
            <a:ext cx="4482059" cy="293786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014A8F-7A5F-4A1F-BD97-88C7C8986577}"/>
              </a:ext>
            </a:extLst>
          </p:cNvPr>
          <p:cNvSpPr/>
          <p:nvPr/>
        </p:nvSpPr>
        <p:spPr>
          <a:xfrm>
            <a:off x="199400" y="4963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умение использовать знания и навыки, для принятия правильных решений, связанных с деньгами и тратами.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0F2794F3-0720-4840-B783-71930FB00E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400" y="267790"/>
            <a:ext cx="6696076" cy="6477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Финансовая грамотность </a:t>
            </a:r>
          </a:p>
        </p:txBody>
      </p:sp>
      <p:pic>
        <p:nvPicPr>
          <p:cNvPr id="1028" name="Picture 4" descr="http://vsetreningi.kz/uploads/posts/2016-04/1460626526_srer.rsrrrsrrsss-rsryerrs.png">
            <a:extLst>
              <a:ext uri="{FF2B5EF4-FFF2-40B4-BE49-F238E27FC236}">
                <a16:creationId xmlns:a16="http://schemas.microsoft.com/office/drawing/2014/main" id="{5B33E38E-FE7D-469C-921D-046449B7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98" y="-428938"/>
            <a:ext cx="1974173" cy="19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7713D1-A047-41CB-8274-FAB5CC5829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37166" r="2613" b="14653"/>
          <a:stretch/>
        </p:blipFill>
        <p:spPr>
          <a:xfrm>
            <a:off x="7260547" y="1198875"/>
            <a:ext cx="4701915" cy="22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propowerpoint.ru/wp-content/uploads/2013/01/OrangSlaidMini.jpg">
            <a:extLst>
              <a:ext uri="{FF2B5EF4-FFF2-40B4-BE49-F238E27FC236}">
                <a16:creationId xmlns:a16="http://schemas.microsoft.com/office/drawing/2014/main" id="{ABC1C505-3A0E-4655-8D09-E52B6AA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E3F6F-3403-4B13-8C9E-4631CC70E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1" y="414133"/>
            <a:ext cx="8244591" cy="6297653"/>
          </a:xfrm>
          <a:prstGeom prst="rect">
            <a:avLst/>
          </a:prstGeom>
        </p:spPr>
      </p:pic>
      <p:pic>
        <p:nvPicPr>
          <p:cNvPr id="3076" name="Picture 4" descr="http://miu74.ru/netcat_files/userfiles/images/konkurs/fg.jpg">
            <a:extLst>
              <a:ext uri="{FF2B5EF4-FFF2-40B4-BE49-F238E27FC236}">
                <a16:creationId xmlns:a16="http://schemas.microsoft.com/office/drawing/2014/main" id="{4DE557D1-E110-40FB-911E-D18E961D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43" y="5227760"/>
            <a:ext cx="2374989" cy="14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1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ret-lpu.ru/images/MVD/4.png">
            <a:extLst>
              <a:ext uri="{FF2B5EF4-FFF2-40B4-BE49-F238E27FC236}">
                <a16:creationId xmlns:a16="http://schemas.microsoft.com/office/drawing/2014/main" id="{563ECE97-93C9-4915-9753-F633D6E3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0"/>
            <a:ext cx="1133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4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C743B-03E5-4622-A9BC-8BE39C690C69}"/>
              </a:ext>
            </a:extLst>
          </p:cNvPr>
          <p:cNvSpPr txBox="1"/>
          <p:nvPr/>
        </p:nvSpPr>
        <p:spPr>
          <a:xfrm>
            <a:off x="0" y="12680"/>
            <a:ext cx="5426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операции можно производить по пенсионной карте?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наличных денег обладатель пластиковой карты может пользоваться любым банкоматом банка, который выпустил эту карту (операция является совершенно бесплатной и не требует списания комиссии). С помощью карты пенсионеры также смогут перечислять коммунальные платежи и делать безналичные расчеты за товары и услуги, если этот вид расчётов допускает тот, кто эти услуги и товары предоставляет.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852053-376D-4D90-A25C-DA2C94030900}"/>
              </a:ext>
            </a:extLst>
          </p:cNvPr>
          <p:cNvSpPr/>
          <p:nvPr/>
        </p:nvSpPr>
        <p:spPr>
          <a:xfrm>
            <a:off x="5561349" y="43958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завещать деньги, хранящиеся на карте?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на пластиковой карте завещаются в том же порядке, что и хранящиеся в банковском вкладе. Завещательное распоряжение можно сделать и у нотариуса, и в учреждении банка. Сумму наследства указывать не обязательно, ведь в любой момент она может измениться. Поэтому сумма является условной и будет равно остатку вклада на момент обращения в банк наследника.</a:t>
            </a:r>
          </a:p>
          <a:p>
            <a:pPr algn="just"/>
            <a:r>
              <a:rPr lang="ru-RU" b="0" i="0" dirty="0">
                <a:effectLst/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120726-BA53-44A2-BCAE-BC5FF7FAB0D5}"/>
              </a:ext>
            </a:extLst>
          </p:cNvPr>
          <p:cNvSpPr/>
          <p:nvPr/>
        </p:nvSpPr>
        <p:spPr>
          <a:xfrm>
            <a:off x="3048000" y="315200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открытия пенсионной карты?</a:t>
            </a:r>
          </a:p>
          <a:p>
            <a:pPr algn="just"/>
            <a:r>
              <a:rPr lang="ru-RU" b="0" i="0" dirty="0">
                <a:effectLst/>
                <a:latin typeface="verdana" panose="020B0604030504040204" pitchFamily="34" charset="0"/>
              </a:rPr>
              <a:t> </a:t>
            </a:r>
          </a:p>
          <a:p>
            <a:pPr indent="450215"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открытия социальной пенсионной карты необходимо предоставить паспорт и пенсионное удостоверение. Затем необходимо написать заявление: оповестить те органы, которые перечисляют пенсию о своём намерении получать пенсию на счёт карты банка, а именно – просто указать номер счёта и реквизиты этого банка. Несмотря на то, что срок действия карты составляет 3 года, предусмотрено постоянное продление карты без явки вкладчика.</a:t>
            </a:r>
          </a:p>
        </p:txBody>
      </p:sp>
      <p:pic>
        <p:nvPicPr>
          <p:cNvPr id="6146" name="Picture 2" descr="https://pbs.twimg.com/media/C4IYigkWQAYCD69.jpg">
            <a:extLst>
              <a:ext uri="{FF2B5EF4-FFF2-40B4-BE49-F238E27FC236}">
                <a16:creationId xmlns:a16="http://schemas.microsoft.com/office/drawing/2014/main" id="{F2C1EB1F-B6FC-4C1C-A11A-AB86A15E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0" y="3807501"/>
            <a:ext cx="2599404" cy="21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3.stockfresh.com/files/t/texelart/m/72/4651719_stock-photo-3d-white-people-atm-credit-card.jpg">
            <a:extLst>
              <a:ext uri="{FF2B5EF4-FFF2-40B4-BE49-F238E27FC236}">
                <a16:creationId xmlns:a16="http://schemas.microsoft.com/office/drawing/2014/main" id="{EB0FB64B-ECB9-414B-8473-6CE81017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6" y="3556098"/>
            <a:ext cx="2478999" cy="24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49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48</Words>
  <Application>Microsoft Office PowerPoint</Application>
  <PresentationFormat>Широкоэкранный</PresentationFormat>
  <Paragraphs>13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ZAKRUTINA</dc:creator>
  <cp:lastModifiedBy>ZAKRUTINA</cp:lastModifiedBy>
  <cp:revision>13</cp:revision>
  <cp:lastPrinted>2019-04-19T11:52:34Z</cp:lastPrinted>
  <dcterms:created xsi:type="dcterms:W3CDTF">2019-04-19T08:29:36Z</dcterms:created>
  <dcterms:modified xsi:type="dcterms:W3CDTF">2019-04-19T11:53:04Z</dcterms:modified>
</cp:coreProperties>
</file>